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F3E00-3D41-F238-EE84-EE534562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3DE5B3-E538-15DE-40CF-6A20174B0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47E29-CD6E-4452-7A4B-C47479F8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55089-1130-5DE1-841A-17335D7F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38F521-9DF9-9F05-B6F2-9142B712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DB4E2-8A10-C3B5-2075-85EB45D4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DE96D1-ABAE-4B32-7801-CB08D4169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298F57-29BC-3A18-2F3D-51322F01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F1F095-4335-5073-23DD-D2EF12B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AE405-10BA-B084-2ECF-7346C84D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7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2F1221-77C3-3090-F317-8CAB53BDA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3281D2-A089-3336-03B6-953565E22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77232-77D4-0B8A-B2DA-443AA56A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F08C2F-9CA1-45DC-DE70-6F885DDC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6C308-F3B8-5DDC-5116-C0A4D126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8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1CA21-02CB-1B20-E2C9-F150E769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86DF1-3E3D-E6B9-C676-92E33D7C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DD5759-64B9-CE97-B9E3-FE6641A9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D686D-3577-27E5-D76F-226224B9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FAD52-4743-D072-339A-0B8AD64D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1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6632A-EC20-F40A-94E1-F2D41292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E2901-45D3-050F-B1EE-C88B3B372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74402-0A10-2BBC-10D3-1A7CF3EA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6CA8E-43F8-1461-9C6B-D077C750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21B83-96AF-5525-11EC-0D50C127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90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CCCC1-B209-0AD5-53C9-B96D5456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68D97-1B1F-5C31-0716-12DF32C8B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C675D9-D1A0-4108-1DD7-6B024D45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9FAAC2-F99B-D4BC-4B33-94DA07F3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7FC566-2E57-611F-45C8-C1DF201D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C3FA51-9B4B-FD01-7461-5A5455E5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125A7-5235-A56D-BC1C-57DC8B4B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70A908-FF87-9760-4F1A-51E31B70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D92C83-087B-54B7-FD98-0FBEA8AE1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EA2538-CA5A-8495-78CF-367CDA6AF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BAD623-B491-7CF2-CF3E-820890148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E87055-4FE5-D18C-4AC2-932D728F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7CE77B-00C1-B42A-FB8C-88170F31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5DF11B-8B0B-2084-3ADF-92BC937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DC874-0C80-9891-0BE6-43CAB059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493AD4-3A60-C692-4BC0-53E1F72E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6FB04F-9BEF-9E1C-1E1B-BBA2FBAE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93AB5A-AF1D-781B-678B-EBB051E7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6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89EEAF-83DC-DBC0-B44B-FE6A4A22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71D01-0345-38E9-20B2-2B3C7DFD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6D5728-6C54-F05B-ECB2-E64EAFF1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7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EC68C-A207-DE64-48F0-98AFAFDA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9385CA-8908-2BD9-2601-E9237101E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686E86-27B0-C157-F9CA-D410D907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0A1806-5FDD-E909-595C-4DA53CC9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FAE4F-C643-EDD3-3472-EABBAF90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FD212-03EC-00C0-1434-48F0BA8C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5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BD0CA-1F9F-FAAA-D7AE-FD3773D7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F9BA62-F7A1-8BE0-68B2-A88087257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2C43C1-FCCE-2972-E01F-5942CF68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4AD96-85A7-0670-4F19-971824F7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2A2E89-1501-3140-143D-463BCF76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E0311-1609-D9B4-4EEA-78D4585F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3B46AE-9EA1-B8C0-C96B-38D1E668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74E708-AC4A-B09B-4C89-73C91FAC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B0312-4F90-DF5F-B54C-D3EA00103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9B4D-5F37-49D1-825D-1E28E91074E7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2776A7-F9DE-4D52-9B19-5A24BD616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29C60-ED28-773B-BD58-9C6F15BF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60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2977A-0303-94C1-C496-1BDE55C4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3388"/>
            <a:ext cx="9144000" cy="1130969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2 Industriearbeiter (</a:t>
            </a:r>
            <a:r>
              <a:rPr lang="de-DE" sz="4000" dirty="0" err="1"/>
              <a:t>Lager,Produktion</a:t>
            </a:r>
            <a:r>
              <a:rPr lang="de-DE" sz="4000" dirty="0"/>
              <a:t>)</a:t>
            </a:r>
            <a:br>
              <a:rPr lang="de-DE" sz="4000" dirty="0"/>
            </a:br>
            <a:r>
              <a:rPr lang="de-DE" sz="4000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D646F9-A6A3-EBF2-850E-6F43A77FD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891589"/>
          </a:xfrm>
        </p:spPr>
        <p:txBody>
          <a:bodyPr/>
          <a:lstStyle/>
          <a:p>
            <a:pPr algn="l"/>
            <a:r>
              <a:rPr lang="de-DE" b="1" dirty="0"/>
              <a:t>Erfahrung</a:t>
            </a:r>
            <a:r>
              <a:rPr lang="de-DE" dirty="0"/>
              <a:t>:        Mehrere Jahre Automotiv und Baugewerbe</a:t>
            </a:r>
          </a:p>
          <a:p>
            <a:pPr algn="l"/>
            <a:r>
              <a:rPr lang="de-DE" b="1" dirty="0"/>
              <a:t>Ausbildung:</a:t>
            </a:r>
            <a:r>
              <a:rPr lang="de-DE" dirty="0"/>
              <a:t>      Wirtschaftsschule und div. </a:t>
            </a:r>
            <a:r>
              <a:rPr lang="de-DE"/>
              <a:t>Mechaniker</a:t>
            </a:r>
            <a:endParaRPr lang="de-DE" dirty="0"/>
          </a:p>
          <a:p>
            <a:pPr algn="l"/>
            <a:r>
              <a:rPr lang="de-DE" b="1" dirty="0"/>
              <a:t>Sprachen:</a:t>
            </a:r>
            <a:r>
              <a:rPr lang="de-DE" dirty="0"/>
              <a:t>         Englisch, Slowakisch</a:t>
            </a:r>
          </a:p>
          <a:p>
            <a:pPr algn="l"/>
            <a:r>
              <a:rPr lang="de-DE" b="1" dirty="0"/>
              <a:t>Standort:</a:t>
            </a:r>
            <a:r>
              <a:rPr lang="de-DE" dirty="0"/>
              <a:t>          Deutschland, Österreich, Schweiz </a:t>
            </a:r>
          </a:p>
          <a:p>
            <a:pPr algn="l"/>
            <a:r>
              <a:rPr lang="de-DE" b="1" dirty="0"/>
              <a:t>Branchen:</a:t>
            </a:r>
            <a:r>
              <a:rPr lang="de-DE" dirty="0"/>
              <a:t>         Verarbeitendes Gewerbe </a:t>
            </a:r>
          </a:p>
          <a:p>
            <a:pPr algn="l"/>
            <a:r>
              <a:rPr lang="de-DE" b="1" dirty="0"/>
              <a:t>Job </a:t>
            </a:r>
            <a:r>
              <a:rPr lang="de-DE" b="1" dirty="0" err="1"/>
              <a:t>Nr</a:t>
            </a:r>
            <a:r>
              <a:rPr lang="de-DE" b="1" dirty="0"/>
              <a:t>:</a:t>
            </a:r>
            <a:r>
              <a:rPr lang="de-DE" dirty="0"/>
              <a:t>               01001</a:t>
            </a:r>
          </a:p>
          <a:p>
            <a:pPr algn="l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60BC10-A77E-BDA7-E952-FFAF3F71A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588" y="56146"/>
            <a:ext cx="4419601" cy="199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8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2 Industriearbeiter (Lager,Produktion)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Erfahrene, durchsetzungsstarke Einkäuferin</dc:title>
  <dc:creator>Karsten Liemert</dc:creator>
  <cp:lastModifiedBy>Karsten Liemert</cp:lastModifiedBy>
  <cp:revision>4</cp:revision>
  <dcterms:created xsi:type="dcterms:W3CDTF">2022-12-21T14:28:45Z</dcterms:created>
  <dcterms:modified xsi:type="dcterms:W3CDTF">2022-12-21T15:54:57Z</dcterms:modified>
</cp:coreProperties>
</file>