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" y="1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8F3E00-3D41-F238-EE84-EE5345624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D3DE5B3-E538-15DE-40CF-6A20174B04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047E29-CD6E-4452-7A4B-C47479F80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555089-1130-5DE1-841A-17335D7FB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38F521-9DF9-9F05-B6F2-9142B7128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800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DDB4E2-8A10-C3B5-2075-85EB45D43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9DE96D1-ABAE-4B32-7801-CB08D41698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298F57-29BC-3A18-2F3D-51322F018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F1F095-4335-5073-23DD-D2EF12B68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AE405-10BA-B084-2ECF-7346C84D7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47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A2F1221-77C3-3090-F317-8CAB53BDA5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03281D2-A089-3336-03B6-953565E22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E77232-77D4-0B8A-B2DA-443AA56A3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F08C2F-9CA1-45DC-DE70-6F885DDC3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16C308-F3B8-5DDC-5116-C0A4D1268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086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1CA21-02CB-1B20-E2C9-F150E769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B86DF1-3E3D-E6B9-C676-92E33D7C53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DD5759-64B9-CE97-B9E3-FE6641A92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CED686D-3577-27E5-D76F-226224B91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EFAD52-4743-D072-339A-0B8AD64DA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1173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C6632A-EC20-F40A-94E1-F2D41292E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CE2901-45D3-050F-B1EE-C88B3B372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A74402-0A10-2BBC-10D3-1A7CF3EAB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A16CA8E-43F8-1461-9C6B-D077C750D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E21B83-96AF-5525-11EC-0D50C127C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590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ACCCC1-B209-0AD5-53C9-B96D5456A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368D97-1B1F-5C31-0716-12DF32C8B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1C675D9-D1A0-4108-1DD7-6B024D45A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9FAAC2-F99B-D4BC-4B33-94DA07F3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C7FC566-2E57-611F-45C8-C1DF201D9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1C3FA51-9B4B-FD01-7461-5A5455E5D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8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F125A7-5235-A56D-BC1C-57DC8B4B1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A70A908-FF87-9760-4F1A-51E31B709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D92C83-087B-54B7-FD98-0FBEA8AE1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CEA2538-CA5A-8495-78CF-367CDA6AF0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DBAD623-B491-7CF2-CF3E-8208901485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0E87055-4FE5-D18C-4AC2-932D728F48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47CE77B-00C1-B42A-FB8C-88170F314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25DF11B-8B0B-2084-3ADF-92BC937F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14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2DC874-0C80-9891-0BE6-43CAB059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7493AD4-3A60-C692-4BC0-53E1F72EC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56FB04F-9BEF-9E1C-1E1B-BBA2FBAE6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593AB5A-AF1D-781B-678B-EBB051E73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16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D89EEAF-83DC-DBC0-B44B-FE6A4A22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2371D01-0345-38E9-20B2-2B3C7DFDD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E6D5728-6C54-F05B-ECB2-E64EAFF13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172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AEC68C-A207-DE64-48F0-98AFAFDA3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9385CA-8908-2BD9-2601-E9237101E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0686E86-27B0-C157-F9CA-D410D907D0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20A1806-5FDD-E909-595C-4DA53CC95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FFAE4F-C643-EDD3-3472-EABBAF904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8FD212-03EC-00C0-1434-48F0BA8C6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540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FBD0CA-1F9F-FAAA-D7AE-FD3773D7A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1F9BA62-F7A1-8BE0-68B2-A88087257D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B2C43C1-FCCE-2972-E01F-5942CF687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024AD96-85A7-0670-4F19-971824F75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2A2E89-1501-3140-143D-463BCF76E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9E0311-1609-D9B4-4EEA-78D4585F6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796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83B46AE-9EA1-B8C0-C96B-38D1E6686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574E708-AC4A-B09B-4C89-73C91FACE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83B0312-4F90-DF5F-B54C-D3EA00103B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59B4D-5F37-49D1-825D-1E28E91074E7}" type="datetimeFigureOut">
              <a:rPr lang="de-DE" smtClean="0"/>
              <a:t>04.01.2023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2776A7-F9DE-4D52-9B19-5A24BD6167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29C60-ED28-773B-BD58-9C6F15BFB0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8B768-D5A9-403F-9253-BBA8DFECC61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60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42977A-0303-94C1-C496-1BDE55C470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53388"/>
            <a:ext cx="9144000" cy="1130969"/>
          </a:xfrm>
        </p:spPr>
        <p:txBody>
          <a:bodyPr>
            <a:normAutofit fontScale="90000"/>
          </a:bodyPr>
          <a:lstStyle/>
          <a:p>
            <a:r>
              <a:rPr lang="de-DE" sz="4000" dirty="0"/>
              <a:t>/ Reinigungskraft/Lagermitarbeiter</a:t>
            </a:r>
            <a:br>
              <a:rPr lang="de-DE" sz="4000" dirty="0"/>
            </a:br>
            <a:r>
              <a:rPr lang="de-DE" sz="4000" dirty="0"/>
              <a:t>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4D646F9-A6A3-EBF2-850E-6F43A77FD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1958"/>
            <a:ext cx="9144000" cy="3577389"/>
          </a:xfrm>
        </p:spPr>
        <p:txBody>
          <a:bodyPr>
            <a:normAutofit/>
          </a:bodyPr>
          <a:lstStyle/>
          <a:p>
            <a:pPr algn="l"/>
            <a:r>
              <a:rPr lang="de-DE" b="1" dirty="0"/>
              <a:t>Erfahrung</a:t>
            </a:r>
            <a:r>
              <a:rPr lang="de-DE" dirty="0"/>
              <a:t>:        Erfahrung in </a:t>
            </a:r>
            <a:r>
              <a:rPr lang="de-DE" dirty="0" err="1"/>
              <a:t>div.Hotels</a:t>
            </a:r>
            <a:r>
              <a:rPr lang="de-DE" dirty="0"/>
              <a:t> und Produktionsbetrieben</a:t>
            </a:r>
          </a:p>
          <a:p>
            <a:pPr algn="l"/>
            <a:r>
              <a:rPr lang="de-DE" b="1" dirty="0"/>
              <a:t>Ausbildung:</a:t>
            </a:r>
            <a:r>
              <a:rPr lang="de-DE" dirty="0"/>
              <a:t>      Lager und Hotel </a:t>
            </a:r>
          </a:p>
          <a:p>
            <a:pPr algn="l"/>
            <a:r>
              <a:rPr lang="de-DE" b="1" dirty="0"/>
              <a:t>Sprachen:</a:t>
            </a:r>
            <a:r>
              <a:rPr lang="de-DE" dirty="0"/>
              <a:t>          Polnisch und Englisch </a:t>
            </a:r>
          </a:p>
          <a:p>
            <a:pPr algn="l"/>
            <a:r>
              <a:rPr lang="de-DE" b="1" dirty="0"/>
              <a:t>Standort:</a:t>
            </a:r>
            <a:r>
              <a:rPr lang="de-DE" dirty="0"/>
              <a:t>          Deutschland, Österreich, Schweiz </a:t>
            </a:r>
          </a:p>
          <a:p>
            <a:pPr algn="l"/>
            <a:r>
              <a:rPr lang="de-DE" b="1" dirty="0"/>
              <a:t>Branchen:</a:t>
            </a:r>
            <a:r>
              <a:rPr lang="de-DE" dirty="0"/>
              <a:t>         Hotelgewerbe / Privathaushalte / Produktionsbetriebe</a:t>
            </a:r>
          </a:p>
          <a:p>
            <a:pPr algn="l"/>
            <a:r>
              <a:rPr lang="de-DE" b="1" dirty="0"/>
              <a:t>Job </a:t>
            </a:r>
            <a:r>
              <a:rPr lang="de-DE" b="1" dirty="0" err="1"/>
              <a:t>Nr</a:t>
            </a:r>
            <a:r>
              <a:rPr lang="de-DE" b="1"/>
              <a:t>:</a:t>
            </a:r>
            <a:r>
              <a:rPr lang="de-DE"/>
              <a:t>               Sebastian 012023</a:t>
            </a:r>
            <a:endParaRPr lang="de-DE" dirty="0"/>
          </a:p>
          <a:p>
            <a:pPr algn="l"/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2860BC10-A77E-BDA7-E952-FFAF3F71A7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588" y="56146"/>
            <a:ext cx="4419601" cy="1997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786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/ Reinigungskraft/Lagermitarbeiter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Erfahrene, durchsetzungsstarke Einkäuferin</dc:title>
  <dc:creator>Karsten Liemert</dc:creator>
  <cp:lastModifiedBy>Karsten Liemert</cp:lastModifiedBy>
  <cp:revision>9</cp:revision>
  <dcterms:created xsi:type="dcterms:W3CDTF">2022-12-21T14:28:45Z</dcterms:created>
  <dcterms:modified xsi:type="dcterms:W3CDTF">2023-01-04T08:45:36Z</dcterms:modified>
</cp:coreProperties>
</file>